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9D43809-06C4-A345-AC2D-77A582D42061}" type="datetimeFigureOut">
              <a:rPr lang="en-US" smtClean="0"/>
              <a:pPr/>
              <a:t>8/13/14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19524ED5-CB1F-4C4A-B74D-0FD953938B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set up your PBS Notebook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300" y="3299012"/>
            <a:ext cx="2717800" cy="298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3248866"/>
            <a:ext cx="2590800" cy="3136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Label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00201"/>
            <a:ext cx="4800600" cy="4343400"/>
          </a:xfrm>
        </p:spPr>
        <p:txBody>
          <a:bodyPr/>
          <a:lstStyle/>
          <a:p>
            <a:r>
              <a:rPr lang="en-US" dirty="0" smtClean="0"/>
              <a:t>First Line: Name and Period</a:t>
            </a:r>
          </a:p>
          <a:p>
            <a:r>
              <a:rPr lang="en-US" dirty="0" smtClean="0"/>
              <a:t>Next Line: Principles of Biomedical Sciences</a:t>
            </a:r>
          </a:p>
          <a:p>
            <a:r>
              <a:rPr lang="en-US" dirty="0" smtClean="0"/>
              <a:t>Next Line: </a:t>
            </a:r>
            <a:r>
              <a:rPr lang="en-US" dirty="0" smtClean="0"/>
              <a:t>2014-2015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90600" y="200025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Top </a:t>
            </a:r>
            <a:r>
              <a:rPr lang="en-US" b="1" dirty="0" smtClean="0"/>
              <a:t>of</a:t>
            </a:r>
            <a:r>
              <a:rPr lang="en-US" b="1" dirty="0" smtClean="0"/>
              <a:t> 1</a:t>
            </a:r>
            <a:r>
              <a:rPr lang="en-US" b="1" baseline="30000" dirty="0" smtClean="0"/>
              <a:t>st</a:t>
            </a:r>
            <a:r>
              <a:rPr lang="en-US" b="1" dirty="0" smtClean="0"/>
              <a:t> page: </a:t>
            </a:r>
            <a:r>
              <a:rPr lang="en-US" b="1" dirty="0" smtClean="0"/>
              <a:t>(Start from first line)</a:t>
            </a:r>
          </a:p>
          <a:p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Principles of Biomedical Sciences</a:t>
            </a:r>
          </a:p>
          <a:p>
            <a:pPr algn="ctr">
              <a:buNone/>
            </a:pPr>
            <a:r>
              <a:rPr lang="en-US" b="1" dirty="0" smtClean="0"/>
              <a:t>STEM Academy of Hollywood</a:t>
            </a:r>
          </a:p>
          <a:p>
            <a:pPr algn="ctr">
              <a:buNone/>
            </a:pPr>
            <a:r>
              <a:rPr lang="en-US" b="1" dirty="0" smtClean="0"/>
              <a:t>Your Name</a:t>
            </a:r>
          </a:p>
          <a:p>
            <a:pPr algn="ctr">
              <a:buNone/>
            </a:pPr>
            <a:r>
              <a:rPr lang="en-US" b="1" dirty="0" smtClean="0"/>
              <a:t>August </a:t>
            </a:r>
            <a:r>
              <a:rPr lang="en-US" b="1" dirty="0" smtClean="0"/>
              <a:t>14, 2014</a:t>
            </a:r>
          </a:p>
          <a:p>
            <a:pPr algn="ctr">
              <a:buNone/>
            </a:pPr>
            <a:r>
              <a:rPr lang="en-US" b="1" dirty="0" smtClean="0"/>
              <a:t>Per _____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609600"/>
            <a:ext cx="8042276" cy="1336956"/>
          </a:xfrm>
        </p:spPr>
        <p:txBody>
          <a:bodyPr/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Skip 1 Line, then copy the following:</a:t>
            </a:r>
          </a:p>
          <a:p>
            <a:pPr>
              <a:buNone/>
            </a:pPr>
            <a:r>
              <a:rPr lang="en-US" b="1" u="sng" dirty="0" smtClean="0"/>
              <a:t>Notebook Contract:</a:t>
            </a:r>
          </a:p>
          <a:p>
            <a:pPr>
              <a:buNone/>
            </a:pPr>
            <a:r>
              <a:rPr lang="en-US" b="1" dirty="0" smtClean="0"/>
              <a:t>I promise to…</a:t>
            </a:r>
          </a:p>
          <a:p>
            <a:pPr lvl="1">
              <a:buNone/>
            </a:pPr>
            <a:r>
              <a:rPr lang="en-US" b="1" dirty="0" smtClean="0"/>
              <a:t>1. Only use a bound notebook</a:t>
            </a:r>
          </a:p>
          <a:p>
            <a:pPr lvl="1">
              <a:buNone/>
            </a:pPr>
            <a:r>
              <a:rPr lang="en-US" b="1" dirty="0" smtClean="0"/>
              <a:t>2. Only use a black or blue pen to write in the notebook</a:t>
            </a:r>
          </a:p>
          <a:p>
            <a:pPr lvl="1">
              <a:buNone/>
            </a:pPr>
            <a:r>
              <a:rPr lang="en-US" b="1" dirty="0" smtClean="0"/>
              <a:t>3. Scratch out mistakes with a </a:t>
            </a:r>
            <a:r>
              <a:rPr lang="en-US" b="1" u="sng" dirty="0" smtClean="0"/>
              <a:t>single line ONLY!</a:t>
            </a:r>
          </a:p>
          <a:p>
            <a:pPr lvl="2">
              <a:buNone/>
            </a:pPr>
            <a:r>
              <a:rPr lang="en-US" b="1" dirty="0" smtClean="0"/>
              <a:t>Like this </a:t>
            </a:r>
            <a:r>
              <a:rPr lang="en-US" b="1" dirty="0" err="1" smtClean="0">
                <a:sym typeface="Wingdings"/>
              </a:rPr>
              <a:t></a:t>
            </a:r>
            <a:r>
              <a:rPr lang="en-US" b="1" dirty="0" smtClean="0">
                <a:sym typeface="Wingdings"/>
              </a:rPr>
              <a:t> I used </a:t>
            </a:r>
            <a:r>
              <a:rPr lang="en-US" b="1" strike="sngStrike" dirty="0" smtClean="0">
                <a:sym typeface="Wingdings"/>
              </a:rPr>
              <a:t>50mL </a:t>
            </a:r>
            <a:r>
              <a:rPr lang="en-US" b="1" dirty="0" smtClean="0">
                <a:sym typeface="Wingdings"/>
              </a:rPr>
              <a:t>   20mL of water</a:t>
            </a:r>
          </a:p>
          <a:p>
            <a:pPr lvl="1">
              <a:buNone/>
            </a:pPr>
            <a:r>
              <a:rPr lang="en-US" b="1" dirty="0" smtClean="0">
                <a:sym typeface="Wingdings"/>
              </a:rPr>
              <a:t>4. Paste paper into my notebook using a glue stick</a:t>
            </a:r>
          </a:p>
          <a:p>
            <a:pPr lvl="1">
              <a:buNone/>
            </a:pPr>
            <a:r>
              <a:rPr lang="en-US" b="1" dirty="0" smtClean="0">
                <a:sym typeface="Wingdings"/>
              </a:rPr>
              <a:t>5. Never have loose paper</a:t>
            </a:r>
          </a:p>
          <a:p>
            <a:pPr lvl="1">
              <a:buNone/>
            </a:pPr>
            <a:r>
              <a:rPr lang="en-US" b="1" dirty="0" smtClean="0">
                <a:sym typeface="Wingdings"/>
              </a:rPr>
              <a:t>6. Number every</a:t>
            </a:r>
            <a:r>
              <a:rPr lang="en-US" b="1" dirty="0" smtClean="0">
                <a:sym typeface="Wingdings"/>
              </a:rPr>
              <a:t> assignment </a:t>
            </a:r>
            <a:r>
              <a:rPr lang="en-US" b="1" dirty="0" smtClean="0">
                <a:sym typeface="Wingdings"/>
              </a:rPr>
              <a:t>on the </a:t>
            </a:r>
            <a:r>
              <a:rPr lang="en-US" b="1" u="sng" dirty="0" smtClean="0">
                <a:sym typeface="Wingdings"/>
              </a:rPr>
              <a:t>top</a:t>
            </a:r>
            <a:r>
              <a:rPr lang="en-US" b="1" dirty="0" smtClean="0">
                <a:sym typeface="Wingdings"/>
              </a:rPr>
              <a:t> outside corner</a:t>
            </a:r>
            <a:endParaRPr lang="en-US" b="1" u="sng" dirty="0" smtClean="0">
              <a:sym typeface="Wingdings"/>
            </a:endParaRPr>
          </a:p>
          <a:p>
            <a:pPr lvl="1">
              <a:buNone/>
            </a:pPr>
            <a:r>
              <a:rPr lang="en-US" b="1" u="sng" dirty="0" smtClean="0">
                <a:sym typeface="Wingdings"/>
              </a:rPr>
              <a:t>7. NEVER TEAR OUT ANY PAGES OUT OF MY NOTEBOOK</a:t>
            </a:r>
          </a:p>
          <a:p>
            <a:pPr lvl="1">
              <a:buNone/>
            </a:pPr>
            <a:endParaRPr lang="en-US" b="1" u="sng" dirty="0" smtClean="0">
              <a:sym typeface="Wingdings"/>
            </a:endParaRPr>
          </a:p>
          <a:p>
            <a:pPr lvl="1">
              <a:buNone/>
            </a:pPr>
            <a:r>
              <a:rPr lang="en-US" b="1" dirty="0" smtClean="0">
                <a:sym typeface="Wingdings"/>
              </a:rPr>
              <a:t>I understand how to keep a legal science notebook and promise to only present original and honest content.</a:t>
            </a:r>
          </a:p>
          <a:p>
            <a:pPr lvl="1">
              <a:buNone/>
            </a:pPr>
            <a:endParaRPr lang="en-US" b="1" dirty="0" smtClean="0">
              <a:sym typeface="Wingdings"/>
            </a:endParaRPr>
          </a:p>
          <a:p>
            <a:pPr lvl="1">
              <a:buNone/>
            </a:pPr>
            <a:r>
              <a:rPr lang="en-US" b="1" dirty="0" smtClean="0">
                <a:sym typeface="Wingdings"/>
              </a:rPr>
              <a:t>Name:___________________              Signature:______________________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457200"/>
            <a:ext cx="8042276" cy="1336956"/>
          </a:xfrm>
        </p:spPr>
        <p:txBody>
          <a:bodyPr/>
          <a:lstStyle/>
          <a:p>
            <a:r>
              <a:rPr lang="en-US" dirty="0" smtClean="0"/>
              <a:t>Step </a:t>
            </a:r>
            <a:r>
              <a:rPr lang="en-US" dirty="0" smtClean="0"/>
              <a:t>4: 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042276" cy="4343400"/>
          </a:xfrm>
        </p:spPr>
        <p:txBody>
          <a:bodyPr/>
          <a:lstStyle/>
          <a:p>
            <a:r>
              <a:rPr lang="en-US" b="1" dirty="0" smtClean="0"/>
              <a:t>At </a:t>
            </a:r>
            <a:r>
              <a:rPr lang="en-US" b="1" dirty="0" smtClean="0"/>
              <a:t>the top of pg 2-5 write</a:t>
            </a:r>
          </a:p>
          <a:p>
            <a:pPr lvl="1"/>
            <a:r>
              <a:rPr lang="en-US" b="1" dirty="0" smtClean="0"/>
              <a:t>TABLE OF CONTENTS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13176" t="39756" r="12109" b="5484"/>
          <a:stretch>
            <a:fillRect/>
          </a:stretch>
        </p:blipFill>
        <p:spPr>
          <a:xfrm>
            <a:off x="228600" y="1905000"/>
            <a:ext cx="8690113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526268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 #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526268"/>
            <a:ext cx="838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 #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0574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077200" y="2133600"/>
            <a:ext cx="685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1393</TotalTime>
  <Words>204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How to set up your PBS Notebook</vt:lpstr>
      <vt:lpstr>Step 1: Label Cover</vt:lpstr>
      <vt:lpstr>Step 2</vt:lpstr>
      <vt:lpstr>Step 3</vt:lpstr>
      <vt:lpstr>Step 4: Table of contents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set up your PBS Notebook</dc:title>
  <dc:creator>Melissa Chavez</dc:creator>
  <cp:lastModifiedBy>Melissa Chavez</cp:lastModifiedBy>
  <cp:revision>68</cp:revision>
  <dcterms:created xsi:type="dcterms:W3CDTF">2014-08-14T01:48:20Z</dcterms:created>
  <dcterms:modified xsi:type="dcterms:W3CDTF">2014-08-14T01:54:45Z</dcterms:modified>
</cp:coreProperties>
</file>